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  <p:sldId id="261" r:id="rId7"/>
    <p:sldId id="266" r:id="rId8"/>
    <p:sldId id="273" r:id="rId9"/>
    <p:sldId id="269" r:id="rId10"/>
    <p:sldId id="271" r:id="rId11"/>
    <p:sldId id="267" r:id="rId12"/>
    <p:sldId id="274" r:id="rId13"/>
    <p:sldId id="268" r:id="rId14"/>
    <p:sldId id="272" r:id="rId15"/>
    <p:sldId id="270" r:id="rId16"/>
    <p:sldId id="275" r:id="rId17"/>
    <p:sldId id="262" r:id="rId18"/>
    <p:sldId id="263" r:id="rId19"/>
    <p:sldId id="265" r:id="rId20"/>
    <p:sldId id="26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B6EF-6E9E-407C-B67A-3105B290A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3BAF9-F82B-404F-BD48-ABA06181A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F1B8C-AEEB-4EF3-B524-BB97809A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64E67-29F2-43B4-B3D8-94D1CBB3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EA200-420C-4DC2-B8A2-D26733A5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3119-BC73-4754-A20E-851EDC47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C4CF2-0D62-4C24-BCAD-CFF4A0E62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D4235-809D-49F5-9AAB-BCFBCABE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108C1-6748-4490-A309-FAC76CC1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DB377-D142-49B2-962B-F74BF657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401E34-C352-4766-A54F-6535C25E6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09247-606E-4E91-B762-2F681F497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41FB5-63B8-4EA6-A61D-BC8B614A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B109E-7045-47AD-9158-C046529D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6761A-5176-40C2-A67C-B32A26E1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028D-0424-4EB0-BB61-DAC2B88B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24EB-23FA-4070-8964-8525DF0A0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EB905-D758-4562-B3B0-1CA46133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A7CF6-3565-4278-8D82-C4F75138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4DE43-4893-496D-AE06-D6053E76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8B630-B0C8-4A89-9219-542D8943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414FF-5D1D-49A8-A4C4-97BC3784B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DD024-B6DD-4D54-AC9B-BA324736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0C68E-3933-4641-BC35-D8A610CC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3A51F-AFBF-4540-A8A3-AC45FACE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3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509B-C04A-4590-B542-C2E37773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8E42-2207-4BEB-AF61-38CF2A201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8F826-EAD7-47AA-BECD-DAEC7AA6D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C0F3E-942E-43E1-B348-8A98AD11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D53A6-2653-4396-B4BA-BD1BC9FC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6BCC1-D629-4001-BCA4-F0DE286F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7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EB10-C0D4-4F5E-8B8C-CD491780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4423D-C77F-4068-958C-952A16DC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62998-A35B-40B1-8FE7-363B00D60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8636C-4949-4AE6-BF5B-EB8FDE584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E104B-9048-49DB-A579-6B5D24870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8A63A-E11C-4F0E-9552-FA88D15E5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00B5EA-DD60-47DA-9AB4-A909E50A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EC64CF-D7DB-4DF7-A610-F8BEC11D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9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E82D-8BB2-4D67-B6FC-A7CDF2E2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127AD-DF59-4E21-AC23-78B03805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4E873-F7EA-4278-87DB-05897C54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A9A97-BEA7-4934-8B28-2E9343AC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9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74A0B-4CC9-405E-92A9-4919C887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C7C8B-A9B3-4413-A5C6-C90DC1813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F4A0-DBDE-4B07-843B-74C6C511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8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71D3-AEB1-402E-82E8-FF9BEDF0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E8759-4469-4079-BF08-D7B193A7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D6BB6-8D48-4BE9-8C66-C82D493CC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3DC15-8290-46F0-8EEF-6FC82A30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2E51C-D105-4236-A80A-53ED77BE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C1FA5-67A8-464C-BC42-1A9383D8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E0225-89FC-498F-A269-AC02C82C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F1E4BA-089B-45CE-ADA0-D05D0CB52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37484-7CE3-4ECE-9829-0E46D1B2F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5DF4A-9B63-43EA-A913-8BF72A768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BE0D9-0CC7-412F-B0B8-7B63E503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157BE-C78F-43E9-A5B1-943F31D2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694F34-5820-4670-BEC3-1983C2B5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3E7CC-4E90-48AA-A41F-9F287F35C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4B5A4-A053-4725-B014-9A221BF43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B5CC-14A0-4593-9242-9993DA6F24A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A70F-9801-4671-AE95-3D61551B8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99DE1-C260-41F9-AD15-6F058ABDB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3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&#10;&#10;Description automatically generated with low confidence">
            <a:extLst>
              <a:ext uri="{FF2B5EF4-FFF2-40B4-BE49-F238E27FC236}">
                <a16:creationId xmlns:a16="http://schemas.microsoft.com/office/drawing/2014/main" id="{462088ED-8BD9-4446-A0F9-953957F9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65" y="321734"/>
            <a:ext cx="4067238" cy="2905170"/>
          </a:xfrm>
          <a:prstGeom prst="rect">
            <a:avLst/>
          </a:prstGeom>
        </p:spPr>
      </p:pic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0D693F2-F032-48AD-82C9-83A4E4459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91" y="3631096"/>
            <a:ext cx="3864784" cy="27605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C09E1CDC-D02B-4C57-A2F2-B72465707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418565"/>
            <a:ext cx="5426764" cy="38762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BE1181-0670-437D-8230-781E7413744A}"/>
              </a:ext>
            </a:extLst>
          </p:cNvPr>
          <p:cNvSpPr txBox="1"/>
          <p:nvPr/>
        </p:nvSpPr>
        <p:spPr>
          <a:xfrm>
            <a:off x="4124325" y="4096928"/>
            <a:ext cx="27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3BAC4A-3B3F-4A99-8B11-FD8B76B8D50D}"/>
              </a:ext>
            </a:extLst>
          </p:cNvPr>
          <p:cNvSpPr txBox="1"/>
          <p:nvPr/>
        </p:nvSpPr>
        <p:spPr>
          <a:xfrm>
            <a:off x="10467667" y="2066925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27133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CD2BE92-A6FB-416A-95D5-0D0E65DC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545"/>
            <a:ext cx="6311070" cy="4507907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B2C7C3A-8508-4E19-AB9A-C28486580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31" y="1383449"/>
            <a:ext cx="6147592" cy="43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0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210F2F-D833-4DD4-AA7F-F7C2E81CC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" y="1617777"/>
            <a:ext cx="5952914" cy="4252081"/>
          </a:xfrm>
          <a:prstGeom prst="rect">
            <a:avLst/>
          </a:prstGeom>
        </p:spPr>
      </p:pic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CB8A1576-896B-4AED-A376-19C3C0376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10" y="1519455"/>
            <a:ext cx="5952915" cy="425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0288EF27-4AB0-4F94-BE83-FCC92583D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53" y="643466"/>
            <a:ext cx="77994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0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03BEC06-CC0E-4B85-91D8-7D46F6DD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06" y="562891"/>
            <a:ext cx="8489671" cy="60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7F83A18-1738-4809-8996-719B3E0E3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2" y="1184027"/>
            <a:ext cx="6279642" cy="4489946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F6A09F8-033D-4521-AD3D-94DFF0A2F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6" y="1184026"/>
            <a:ext cx="6279643" cy="44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4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BA73CA5-FE22-4C8D-B895-E609093A1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97" y="602220"/>
            <a:ext cx="7250806" cy="51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6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8CFAFAC8-522D-4539-AA38-A872270BF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3" r="14779"/>
          <a:stretch/>
        </p:blipFill>
        <p:spPr>
          <a:xfrm>
            <a:off x="122411" y="789060"/>
            <a:ext cx="5521306" cy="500371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845A34-89EE-41A4-BEB9-C46E89C97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0" r="21248"/>
          <a:stretch/>
        </p:blipFill>
        <p:spPr>
          <a:xfrm>
            <a:off x="5961177" y="789060"/>
            <a:ext cx="5921864" cy="537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96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A7505FA7-E9C0-45B6-8B0F-F83BEB073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133" y="1408861"/>
            <a:ext cx="5650735" cy="4040278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484212BD-25C0-4D36-B69D-160B5919F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3" y="3567236"/>
            <a:ext cx="4570140" cy="32643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AC118C2-BE2A-43F4-839B-D778B8E04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7" y="206477"/>
            <a:ext cx="4313686" cy="3084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28E43-81D9-4900-A5A3-B932942161A5}"/>
              </a:ext>
            </a:extLst>
          </p:cNvPr>
          <p:cNvSpPr txBox="1"/>
          <p:nvPr/>
        </p:nvSpPr>
        <p:spPr>
          <a:xfrm>
            <a:off x="7197213" y="206477"/>
            <a:ext cx="386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Sporophytic</a:t>
            </a:r>
            <a:r>
              <a:rPr lang="en-US" dirty="0"/>
              <a:t> Variables by Region</a:t>
            </a:r>
          </a:p>
        </p:txBody>
      </p:sp>
    </p:spTree>
    <p:extLst>
      <p:ext uri="{BB962C8B-B14F-4D97-AF65-F5344CB8AC3E}">
        <p14:creationId xmlns:p14="http://schemas.microsoft.com/office/powerpoint/2010/main" val="273268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D42DD4E-A98B-4636-9DAF-72E6C2F66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358" y="1382525"/>
            <a:ext cx="5724402" cy="4092950"/>
          </a:xfrm>
          <a:prstGeom prst="rect">
            <a:avLst/>
          </a:prstGeom>
        </p:spPr>
      </p:pic>
      <p:pic>
        <p:nvPicPr>
          <p:cNvPr id="5" name="Picture 4" descr="Chart, radar chart, bubble chart&#10;&#10;Description automatically generated">
            <a:extLst>
              <a:ext uri="{FF2B5EF4-FFF2-40B4-BE49-F238E27FC236}">
                <a16:creationId xmlns:a16="http://schemas.microsoft.com/office/drawing/2014/main" id="{150C58C3-83B6-40F4-B770-3B38D4B89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32" y="3631096"/>
            <a:ext cx="4513149" cy="32269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342470F0-3C8C-461B-ADB8-373CD53F5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32" y="117987"/>
            <a:ext cx="4348134" cy="3108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BB720C-6870-4BC0-987D-79D1DE668822}"/>
              </a:ext>
            </a:extLst>
          </p:cNvPr>
          <p:cNvSpPr txBox="1"/>
          <p:nvPr/>
        </p:nvSpPr>
        <p:spPr>
          <a:xfrm>
            <a:off x="7197213" y="206477"/>
            <a:ext cx="386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Sporophytic</a:t>
            </a:r>
            <a:r>
              <a:rPr lang="en-US" dirty="0"/>
              <a:t> Variables by Population</a:t>
            </a:r>
          </a:p>
        </p:txBody>
      </p:sp>
    </p:spTree>
    <p:extLst>
      <p:ext uri="{BB962C8B-B14F-4D97-AF65-F5344CB8AC3E}">
        <p14:creationId xmlns:p14="http://schemas.microsoft.com/office/powerpoint/2010/main" val="399285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67BB7EF3-3F4C-4911-B9A6-2A8EEC216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20" y="1299089"/>
            <a:ext cx="5829899" cy="4168381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5A6186A-372D-4A46-B6C5-53091435B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62" y="3631096"/>
            <a:ext cx="4382511" cy="31334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DF541D6-8CDC-497C-BC5B-9DB74BAFF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6" y="229718"/>
            <a:ext cx="4191867" cy="2997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4EFBA5-DFCD-4140-9FD0-53AF8E580D27}"/>
              </a:ext>
            </a:extLst>
          </p:cNvPr>
          <p:cNvSpPr txBox="1"/>
          <p:nvPr/>
        </p:nvSpPr>
        <p:spPr>
          <a:xfrm>
            <a:off x="6565762" y="206477"/>
            <a:ext cx="531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Sporophytic</a:t>
            </a:r>
            <a:r>
              <a:rPr lang="en-US" dirty="0"/>
              <a:t> and Gametophytic (without Photosynthesis) Variables by Location</a:t>
            </a:r>
          </a:p>
        </p:txBody>
      </p:sp>
    </p:spTree>
    <p:extLst>
      <p:ext uri="{BB962C8B-B14F-4D97-AF65-F5344CB8AC3E}">
        <p14:creationId xmlns:p14="http://schemas.microsoft.com/office/powerpoint/2010/main" val="235884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ACFAB81D-8A57-4568-8F1D-70F1F9B97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65" y="321734"/>
            <a:ext cx="4067238" cy="290517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6076059D-EC5B-4ADE-8E87-CF6D020EE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91" y="3631096"/>
            <a:ext cx="3864784" cy="27605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pencil&#10;&#10;Description automatically generated">
            <a:extLst>
              <a:ext uri="{FF2B5EF4-FFF2-40B4-BE49-F238E27FC236}">
                <a16:creationId xmlns:a16="http://schemas.microsoft.com/office/drawing/2014/main" id="{DDFC86F6-92AC-4395-9E49-5F70656A6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418565"/>
            <a:ext cx="5426764" cy="3876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81DFD7-5107-46D6-87BD-CF363D1F28DA}"/>
              </a:ext>
            </a:extLst>
          </p:cNvPr>
          <p:cNvSpPr txBox="1"/>
          <p:nvPr/>
        </p:nvSpPr>
        <p:spPr>
          <a:xfrm>
            <a:off x="4129548" y="796412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31694-1F48-47F1-B56E-17B27EEE5414}"/>
              </a:ext>
            </a:extLst>
          </p:cNvPr>
          <p:cNvSpPr txBox="1"/>
          <p:nvPr/>
        </p:nvSpPr>
        <p:spPr>
          <a:xfrm>
            <a:off x="6876603" y="2079343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41198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AC236D92-0204-476E-865E-AF8A3F3B0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762" y="1534651"/>
            <a:ext cx="5311861" cy="379798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1B383410-54F5-4CFF-9341-3456ABC39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23" y="3631096"/>
            <a:ext cx="3860920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1AF543AF-301A-4126-A856-16C872301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" y="466344"/>
            <a:ext cx="3667432" cy="2622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B1D3BC-20C6-4F4E-B575-27371287D2AA}"/>
              </a:ext>
            </a:extLst>
          </p:cNvPr>
          <p:cNvSpPr txBox="1"/>
          <p:nvPr/>
        </p:nvSpPr>
        <p:spPr>
          <a:xfrm>
            <a:off x="6565762" y="206477"/>
            <a:ext cx="531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Sporophytic</a:t>
            </a:r>
            <a:r>
              <a:rPr lang="en-US" dirty="0"/>
              <a:t> and Gametophytic (without Photosynthesis) Variables by Population</a:t>
            </a:r>
          </a:p>
        </p:txBody>
      </p:sp>
    </p:spTree>
    <p:extLst>
      <p:ext uri="{BB962C8B-B14F-4D97-AF65-F5344CB8AC3E}">
        <p14:creationId xmlns:p14="http://schemas.microsoft.com/office/powerpoint/2010/main" val="93252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hot air balloon&#10;&#10;Description automatically generated with medium confidence">
            <a:extLst>
              <a:ext uri="{FF2B5EF4-FFF2-40B4-BE49-F238E27FC236}">
                <a16:creationId xmlns:a16="http://schemas.microsoft.com/office/drawing/2014/main" id="{5D390CB4-9DF3-4067-A0E4-5E53A45F2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2" t="9014" r="14810" b="13846"/>
          <a:stretch/>
        </p:blipFill>
        <p:spPr>
          <a:xfrm>
            <a:off x="2772695" y="0"/>
            <a:ext cx="5594556" cy="61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82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2DC67BD4-3E9B-4B53-842A-57F6A95DF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39119"/>
            <a:ext cx="5291666" cy="377976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FB5E211-A73C-4E6C-A131-2C0E1CDFE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39119"/>
            <a:ext cx="5291667" cy="3779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A50AAB-E2F5-4121-8F07-E3364CC6F9D8}"/>
              </a:ext>
            </a:extLst>
          </p:cNvPr>
          <p:cNvSpPr txBox="1"/>
          <p:nvPr/>
        </p:nvSpPr>
        <p:spPr>
          <a:xfrm>
            <a:off x="10992464" y="2192593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D1AAA-DDA3-4964-8D94-7285B21215A0}"/>
              </a:ext>
            </a:extLst>
          </p:cNvPr>
          <p:cNvSpPr txBox="1"/>
          <p:nvPr/>
        </p:nvSpPr>
        <p:spPr>
          <a:xfrm>
            <a:off x="1236719" y="2192593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52286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17D8896-C734-4D75-9024-D7B692FF5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39119"/>
            <a:ext cx="5291666" cy="377976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E17FA6D6-C824-4DFB-8A8B-016C1B3E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39119"/>
            <a:ext cx="5291667" cy="3779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1945FD-4820-4345-B48C-5741FCC023A3}"/>
              </a:ext>
            </a:extLst>
          </p:cNvPr>
          <p:cNvSpPr txBox="1"/>
          <p:nvPr/>
        </p:nvSpPr>
        <p:spPr>
          <a:xfrm>
            <a:off x="11031793" y="2133600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53364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EC6DFB7A-A99B-4E6E-BEA6-16C7C2B4D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39119"/>
            <a:ext cx="5291666" cy="377976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ECAF355A-AE42-4FFD-BB79-CDD07B90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39119"/>
            <a:ext cx="5291667" cy="3779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D7757-5ADA-42D6-8F4E-3804057FBFD0}"/>
              </a:ext>
            </a:extLst>
          </p:cNvPr>
          <p:cNvSpPr txBox="1"/>
          <p:nvPr/>
        </p:nvSpPr>
        <p:spPr>
          <a:xfrm>
            <a:off x="1369723" y="2192950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6988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30D973BC-DE39-438F-8566-4CB0254F3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39119"/>
            <a:ext cx="5291666" cy="377976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E3EB08-615A-4A03-92CA-5FAE52B6E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39119"/>
            <a:ext cx="5291667" cy="37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9FD5E59-B569-45B8-BECB-BAFC90D4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619"/>
            <a:ext cx="6256268" cy="4468762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ECD1137-E13B-46D2-B36C-82B204AD9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28" y="1450629"/>
            <a:ext cx="6049272" cy="4320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2D2338-21D9-4CD7-B094-B5841E12A59B}"/>
              </a:ext>
            </a:extLst>
          </p:cNvPr>
          <p:cNvSpPr txBox="1"/>
          <p:nvPr/>
        </p:nvSpPr>
        <p:spPr>
          <a:xfrm>
            <a:off x="4395019" y="1720645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678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9C535CE-F31E-4C00-94D2-C7B7E083C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53" y="643466"/>
            <a:ext cx="77994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0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26DAD97-E175-4A10-B509-B38CEB743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28" y="149937"/>
            <a:ext cx="8971943" cy="64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13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37</Words>
  <Application>Microsoft Office PowerPoint</Application>
  <PresentationFormat>Widescreen</PresentationFormat>
  <Paragraphs>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Chandler</dc:creator>
  <cp:lastModifiedBy>Emma Chandler</cp:lastModifiedBy>
  <cp:revision>4</cp:revision>
  <dcterms:created xsi:type="dcterms:W3CDTF">2022-03-04T00:59:31Z</dcterms:created>
  <dcterms:modified xsi:type="dcterms:W3CDTF">2022-03-09T13:54:37Z</dcterms:modified>
</cp:coreProperties>
</file>